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3"/>
  </p:notesMasterIdLst>
  <p:sldIdLst>
    <p:sldId id="260" r:id="rId3"/>
    <p:sldId id="266" r:id="rId4"/>
    <p:sldId id="261" r:id="rId5"/>
    <p:sldId id="262" r:id="rId6"/>
    <p:sldId id="263" r:id="rId7"/>
    <p:sldId id="264" r:id="rId8"/>
    <p:sldId id="269" r:id="rId9"/>
    <p:sldId id="265" r:id="rId10"/>
    <p:sldId id="268" r:id="rId11"/>
    <p:sldId id="267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15D37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FB98D-49C7-4BBA-B6DA-86A5BC5B0DEA}" type="datetimeFigureOut">
              <a:rPr lang="de-DE" smtClean="0"/>
              <a:t>09.09.2016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3EF99-80ED-40AA-A1EC-024FFDB9C3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8949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hteck 23"/>
          <p:cNvSpPr/>
          <p:nvPr userDrawn="1"/>
        </p:nvSpPr>
        <p:spPr>
          <a:xfrm>
            <a:off x="9158288" y="0"/>
            <a:ext cx="3033712" cy="1513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14" hasCustomPrompt="1"/>
          </p:nvPr>
        </p:nvSpPr>
        <p:spPr>
          <a:xfrm>
            <a:off x="9152860" y="543122"/>
            <a:ext cx="1241144" cy="360000"/>
          </a:xfrm>
        </p:spPr>
        <p:txBody>
          <a:bodyPr anchor="ctr">
            <a:normAutofit/>
          </a:bodyPr>
          <a:lstStyle>
            <a:lvl1pPr marL="0" indent="0"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de-DE" dirty="0" smtClean="0"/>
              <a:t>Präsentator</a:t>
            </a:r>
            <a:endParaRPr lang="de-DE" dirty="0"/>
          </a:p>
        </p:txBody>
      </p:sp>
      <p:sp>
        <p:nvSpPr>
          <p:cNvPr id="46" name="Textplatzhalter 36"/>
          <p:cNvSpPr>
            <a:spLocks noGrp="1"/>
          </p:cNvSpPr>
          <p:nvPr>
            <p:ph type="body" sz="quarter" idx="25" hasCustomPrompt="1"/>
          </p:nvPr>
        </p:nvSpPr>
        <p:spPr>
          <a:xfrm>
            <a:off x="4433472" y="2236624"/>
            <a:ext cx="2880000" cy="1393200"/>
          </a:xfrm>
          <a:solidFill>
            <a:schemeClr val="bg1">
              <a:lumMod val="85000"/>
            </a:schemeClr>
          </a:solidFill>
          <a:ln w="28575">
            <a:solidFill>
              <a:srgbClr val="F15D3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 smtClean="0"/>
              <a:t>Folientitel</a:t>
            </a:r>
          </a:p>
        </p:txBody>
      </p:sp>
      <p:sp>
        <p:nvSpPr>
          <p:cNvPr id="7" name="Start"/>
          <p:cNvSpPr txBox="1">
            <a:spLocks/>
          </p:cNvSpPr>
          <p:nvPr/>
        </p:nvSpPr>
        <p:spPr>
          <a:xfrm>
            <a:off x="1339570" y="304444"/>
            <a:ext cx="1391535" cy="830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Segoe UI Light" pitchFamily="34" charset="0"/>
              </a:rPr>
              <a:t>Start</a:t>
            </a:r>
            <a:endParaRPr lang="en-US" sz="2000" dirty="0">
              <a:latin typeface="Segoe UI Light" pitchFamily="34" charset="0"/>
            </a:endParaRPr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3" hasCustomPrompt="1"/>
          </p:nvPr>
        </p:nvSpPr>
        <p:spPr>
          <a:xfrm>
            <a:off x="1347194" y="1085063"/>
            <a:ext cx="9325236" cy="428625"/>
          </a:xfrm>
          <a:ln>
            <a:noFill/>
          </a:ln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800" dirty="0" err="1" smtClean="0">
                <a:latin typeface="Segoe UI Light" pitchFamily="34" charset="0"/>
              </a:rPr>
              <a:t>Titel</a:t>
            </a:r>
            <a:r>
              <a:rPr lang="en-US" sz="2800" dirty="0" smtClean="0">
                <a:latin typeface="Segoe UI Light" pitchFamily="34" charset="0"/>
              </a:rPr>
              <a:t> der </a:t>
            </a:r>
            <a:r>
              <a:rPr lang="en-US" sz="2800" dirty="0" err="1" smtClean="0">
                <a:latin typeface="Segoe UI Light" pitchFamily="34" charset="0"/>
              </a:rPr>
              <a:t>Präsentation</a:t>
            </a:r>
            <a:r>
              <a:rPr lang="en-US" sz="2800" dirty="0" smtClean="0">
                <a:latin typeface="Segoe UI Light" pitchFamily="34" charset="0"/>
              </a:rPr>
              <a:t> </a:t>
            </a:r>
            <a:r>
              <a:rPr lang="en-US" sz="2800" dirty="0" err="1" smtClean="0">
                <a:latin typeface="Segoe UI Light" pitchFamily="34" charset="0"/>
              </a:rPr>
              <a:t>eingeben</a:t>
            </a:r>
            <a:endParaRPr lang="en-US" sz="2000" dirty="0" smtClean="0">
              <a:latin typeface="Segoe UI Light" pitchFamily="34" charset="0"/>
            </a:endParaRPr>
          </a:p>
        </p:txBody>
      </p:sp>
      <p:sp>
        <p:nvSpPr>
          <p:cNvPr id="35" name="Bildplatzhalter 34"/>
          <p:cNvSpPr>
            <a:spLocks noGrp="1"/>
          </p:cNvSpPr>
          <p:nvPr>
            <p:ph type="pic" sz="quarter" idx="15"/>
          </p:nvPr>
        </p:nvSpPr>
        <p:spPr>
          <a:xfrm>
            <a:off x="10487025" y="543122"/>
            <a:ext cx="360000" cy="360000"/>
          </a:xfrm>
        </p:spPr>
        <p:txBody>
          <a:bodyPr>
            <a:noAutofit/>
          </a:bodyPr>
          <a:lstStyle>
            <a:lvl1pPr marL="0" indent="0">
              <a:buNone/>
              <a:defRPr sz="4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16" hasCustomPrompt="1"/>
          </p:nvPr>
        </p:nvSpPr>
        <p:spPr>
          <a:xfrm>
            <a:off x="1497343" y="2236624"/>
            <a:ext cx="1393200" cy="1393200"/>
          </a:xfrm>
          <a:solidFill>
            <a:srgbClr val="D9D9D9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 smtClean="0"/>
              <a:t>Folientitel</a:t>
            </a:r>
          </a:p>
        </p:txBody>
      </p:sp>
      <p:sp>
        <p:nvSpPr>
          <p:cNvPr id="38" name="Textplatzhalter 36"/>
          <p:cNvSpPr>
            <a:spLocks noGrp="1"/>
          </p:cNvSpPr>
          <p:nvPr>
            <p:ph type="body" sz="quarter" idx="17" hasCustomPrompt="1"/>
          </p:nvPr>
        </p:nvSpPr>
        <p:spPr>
          <a:xfrm>
            <a:off x="2965407" y="2236624"/>
            <a:ext cx="1393200" cy="1393200"/>
          </a:xfrm>
          <a:solidFill>
            <a:srgbClr val="D9D9D9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 smtClean="0"/>
              <a:t>Folientitel</a:t>
            </a:r>
          </a:p>
        </p:txBody>
      </p:sp>
      <p:sp>
        <p:nvSpPr>
          <p:cNvPr id="39" name="Textplatzhalter 36"/>
          <p:cNvSpPr>
            <a:spLocks noGrp="1"/>
          </p:cNvSpPr>
          <p:nvPr>
            <p:ph type="body" sz="quarter" idx="18" hasCustomPrompt="1"/>
          </p:nvPr>
        </p:nvSpPr>
        <p:spPr>
          <a:xfrm>
            <a:off x="2965717" y="3694032"/>
            <a:ext cx="1392581" cy="1393200"/>
          </a:xfrm>
          <a:solidFill>
            <a:srgbClr val="D9D9D9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 smtClean="0"/>
              <a:t>Folientitel</a:t>
            </a:r>
          </a:p>
        </p:txBody>
      </p:sp>
      <p:sp>
        <p:nvSpPr>
          <p:cNvPr id="40" name="Textplatzhalter 36"/>
          <p:cNvSpPr>
            <a:spLocks noGrp="1"/>
          </p:cNvSpPr>
          <p:nvPr>
            <p:ph type="body" sz="quarter" idx="19" hasCustomPrompt="1"/>
          </p:nvPr>
        </p:nvSpPr>
        <p:spPr>
          <a:xfrm>
            <a:off x="1497344" y="3694032"/>
            <a:ext cx="1393200" cy="1393200"/>
          </a:xfrm>
          <a:solidFill>
            <a:srgbClr val="D9D9D9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 smtClean="0"/>
              <a:t>Folientitel</a:t>
            </a:r>
          </a:p>
        </p:txBody>
      </p:sp>
      <p:sp>
        <p:nvSpPr>
          <p:cNvPr id="41" name="Textplatzhalter 36"/>
          <p:cNvSpPr>
            <a:spLocks noGrp="1"/>
          </p:cNvSpPr>
          <p:nvPr>
            <p:ph type="body" sz="quarter" idx="20" hasCustomPrompt="1"/>
          </p:nvPr>
        </p:nvSpPr>
        <p:spPr>
          <a:xfrm>
            <a:off x="4433472" y="3694032"/>
            <a:ext cx="1393200" cy="1393200"/>
          </a:xfrm>
          <a:solidFill>
            <a:srgbClr val="D9D9D9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 smtClean="0"/>
              <a:t>Folientitel</a:t>
            </a:r>
          </a:p>
        </p:txBody>
      </p:sp>
      <p:sp>
        <p:nvSpPr>
          <p:cNvPr id="42" name="Textplatzhalter 36"/>
          <p:cNvSpPr>
            <a:spLocks noGrp="1"/>
          </p:cNvSpPr>
          <p:nvPr>
            <p:ph type="body" sz="quarter" idx="21" hasCustomPrompt="1"/>
          </p:nvPr>
        </p:nvSpPr>
        <p:spPr>
          <a:xfrm>
            <a:off x="7942723" y="2236624"/>
            <a:ext cx="1393200" cy="1393200"/>
          </a:xfrm>
          <a:solidFill>
            <a:schemeClr val="bg1">
              <a:lumMod val="85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 smtClean="0"/>
              <a:t>Folientitel</a:t>
            </a:r>
          </a:p>
        </p:txBody>
      </p:sp>
      <p:sp>
        <p:nvSpPr>
          <p:cNvPr id="43" name="Textplatzhalter 36"/>
          <p:cNvSpPr>
            <a:spLocks noGrp="1"/>
          </p:cNvSpPr>
          <p:nvPr>
            <p:ph type="body" sz="quarter" idx="22" hasCustomPrompt="1"/>
          </p:nvPr>
        </p:nvSpPr>
        <p:spPr>
          <a:xfrm>
            <a:off x="9429349" y="2236624"/>
            <a:ext cx="1393200" cy="1392578"/>
          </a:xfrm>
          <a:solidFill>
            <a:schemeClr val="bg1">
              <a:lumMod val="85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 smtClean="0"/>
              <a:t>Folientitel</a:t>
            </a:r>
          </a:p>
        </p:txBody>
      </p:sp>
      <p:sp>
        <p:nvSpPr>
          <p:cNvPr id="44" name="Textplatzhalter 36"/>
          <p:cNvSpPr>
            <a:spLocks noGrp="1"/>
          </p:cNvSpPr>
          <p:nvPr>
            <p:ph type="body" sz="quarter" idx="23" hasCustomPrompt="1"/>
          </p:nvPr>
        </p:nvSpPr>
        <p:spPr>
          <a:xfrm>
            <a:off x="7942723" y="5160986"/>
            <a:ext cx="1393200" cy="1393200"/>
          </a:xfrm>
          <a:solidFill>
            <a:srgbClr val="D9D9D9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 smtClean="0"/>
              <a:t>Folientitel</a:t>
            </a:r>
          </a:p>
        </p:txBody>
      </p:sp>
      <p:sp>
        <p:nvSpPr>
          <p:cNvPr id="45" name="Textplatzhalter 36"/>
          <p:cNvSpPr>
            <a:spLocks noGrp="1"/>
          </p:cNvSpPr>
          <p:nvPr>
            <p:ph type="body" sz="quarter" idx="24" hasCustomPrompt="1"/>
          </p:nvPr>
        </p:nvSpPr>
        <p:spPr>
          <a:xfrm>
            <a:off x="7943437" y="3694032"/>
            <a:ext cx="2880000" cy="1393200"/>
          </a:xfrm>
          <a:solidFill>
            <a:srgbClr val="D9D9D9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 smtClean="0"/>
              <a:t>Folientitel</a:t>
            </a:r>
          </a:p>
        </p:txBody>
      </p:sp>
      <p:sp>
        <p:nvSpPr>
          <p:cNvPr id="47" name="Textplatzhalter 36"/>
          <p:cNvSpPr>
            <a:spLocks noGrp="1"/>
          </p:cNvSpPr>
          <p:nvPr>
            <p:ph type="body" sz="quarter" idx="26" hasCustomPrompt="1"/>
          </p:nvPr>
        </p:nvSpPr>
        <p:spPr>
          <a:xfrm>
            <a:off x="1497343" y="5160986"/>
            <a:ext cx="2880000" cy="1392571"/>
          </a:xfrm>
          <a:solidFill>
            <a:srgbClr val="D9D9D9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 smtClean="0"/>
              <a:t>Folientitel</a:t>
            </a:r>
          </a:p>
        </p:txBody>
      </p:sp>
      <p:sp>
        <p:nvSpPr>
          <p:cNvPr id="25" name="Corner"/>
          <p:cNvSpPr/>
          <p:nvPr userDrawn="1"/>
        </p:nvSpPr>
        <p:spPr>
          <a:xfrm rot="16200000" flipH="1">
            <a:off x="7097150" y="2265550"/>
            <a:ext cx="221622" cy="221611"/>
          </a:xfrm>
          <a:prstGeom prst="rtTriangle">
            <a:avLst/>
          </a:prstGeom>
          <a:solidFill>
            <a:srgbClr val="F15D37"/>
          </a:solidFill>
          <a:ln w="31750">
            <a:solidFill>
              <a:srgbClr val="F15D37"/>
            </a:solidFill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lIns="91440" tIns="182880" rIns="182880" bIns="0" rtlCol="0" anchor="ctr">
            <a:scene3d>
              <a:camera prst="orthographicFront">
                <a:rot lat="0" lon="0" rev="15600000"/>
              </a:camera>
              <a:lightRig rig="threePt" dir="t"/>
            </a:scene3d>
          </a:bodyPr>
          <a:lstStyle/>
          <a:p>
            <a:r>
              <a:rPr lang="en-US" sz="1050" dirty="0">
                <a:solidFill>
                  <a:srgbClr val="000000"/>
                </a:solidFill>
                <a:latin typeface="Segoe UI Symbol"/>
              </a:rPr>
              <a:t>✔</a:t>
            </a:r>
            <a:endParaRPr lang="en-US" sz="1050" dirty="0">
              <a:solidFill>
                <a:srgbClr val="000000"/>
              </a:solidFill>
              <a:latin typeface="Symbol" pitchFamily="18" charset="2"/>
              <a:ea typeface="Segoe UI" pitchFamily="34" charset="0"/>
              <a:cs typeface="Segoe UI" pitchFamily="34" charset="0"/>
            </a:endParaRPr>
          </a:p>
          <a:p>
            <a:pPr algn="ctr"/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061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59B6-ABD2-4465-92F4-45155EC298E5}" type="datetimeFigureOut">
              <a:rPr lang="de-DE" smtClean="0"/>
              <a:t>09.09.2016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E2EE-0AA3-42E0-8CE8-8119291CA4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9241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59B6-ABD2-4465-92F4-45155EC298E5}" type="datetimeFigureOut">
              <a:rPr lang="de-DE" smtClean="0"/>
              <a:t>09.09.2016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E2EE-0AA3-42E0-8CE8-8119291CA4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2536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59B6-ABD2-4465-92F4-45155EC298E5}" type="datetimeFigureOut">
              <a:rPr lang="de-DE" smtClean="0"/>
              <a:t>09.09.2016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E2EE-0AA3-42E0-8CE8-8119291CA4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2677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4521200" y="0"/>
            <a:ext cx="76708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59B6-ABD2-4465-92F4-45155EC298E5}" type="datetimeFigureOut">
              <a:rPr lang="de-DE" smtClean="0"/>
              <a:t>09.09.2016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E2EE-0AA3-42E0-8CE8-8119291CA484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9382897" y="205946"/>
            <a:ext cx="2125362" cy="6755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100" y="414724"/>
            <a:ext cx="4495800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212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59B6-ABD2-4465-92F4-45155EC298E5}" type="datetimeFigureOut">
              <a:rPr lang="de-DE" smtClean="0"/>
              <a:t>09.09.2016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E2EE-0AA3-42E0-8CE8-8119291CA4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9205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59B6-ABD2-4465-92F4-45155EC298E5}" type="datetimeFigureOut">
              <a:rPr lang="de-DE" smtClean="0"/>
              <a:t>09.09.2016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E2EE-0AA3-42E0-8CE8-8119291CA4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7577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59B6-ABD2-4465-92F4-45155EC298E5}" type="datetimeFigureOut">
              <a:rPr lang="de-DE" smtClean="0"/>
              <a:t>09.09.2016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E2EE-0AA3-42E0-8CE8-8119291CA4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9655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59B6-ABD2-4465-92F4-45155EC298E5}" type="datetimeFigureOut">
              <a:rPr lang="de-DE" smtClean="0"/>
              <a:t>09.09.2016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E2EE-0AA3-42E0-8CE8-8119291CA4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8758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59B6-ABD2-4465-92F4-45155EC298E5}" type="datetimeFigureOut">
              <a:rPr lang="de-DE" smtClean="0"/>
              <a:t>09.09.2016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E2EE-0AA3-42E0-8CE8-8119291CA4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0135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59B6-ABD2-4465-92F4-45155EC298E5}" type="datetimeFigureOut">
              <a:rPr lang="de-DE" smtClean="0"/>
              <a:t>09.09.2016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E2EE-0AA3-42E0-8CE8-8119291CA4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1906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59B6-ABD2-4465-92F4-45155EC298E5}" type="datetimeFigureOut">
              <a:rPr lang="de-DE" smtClean="0"/>
              <a:t>09.09.2016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E2EE-0AA3-42E0-8CE8-8119291CA4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2314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ogen 8"/>
          <p:cNvSpPr/>
          <p:nvPr userDrawn="1"/>
        </p:nvSpPr>
        <p:spPr>
          <a:xfrm rot="7634610">
            <a:off x="5184633" y="1192885"/>
            <a:ext cx="11070115" cy="6610350"/>
          </a:xfrm>
          <a:custGeom>
            <a:avLst/>
            <a:gdLst>
              <a:gd name="connsiteX0" fmla="*/ 8790814 w 20443908"/>
              <a:gd name="connsiteY0" fmla="*/ 57619 h 11700046"/>
              <a:gd name="connsiteX1" fmla="*/ 13860761 w 20443908"/>
              <a:gd name="connsiteY1" fmla="*/ 383213 h 11700046"/>
              <a:gd name="connsiteX2" fmla="*/ 20087345 w 20443908"/>
              <a:gd name="connsiteY2" fmla="*/ 4318395 h 11700046"/>
              <a:gd name="connsiteX3" fmla="*/ 10221954 w 20443908"/>
              <a:gd name="connsiteY3" fmla="*/ 5850023 h 11700046"/>
              <a:gd name="connsiteX4" fmla="*/ 8790814 w 20443908"/>
              <a:gd name="connsiteY4" fmla="*/ 57619 h 11700046"/>
              <a:gd name="connsiteX0" fmla="*/ 8790814 w 20443908"/>
              <a:gd name="connsiteY0" fmla="*/ 57619 h 11700046"/>
              <a:gd name="connsiteX1" fmla="*/ 13860761 w 20443908"/>
              <a:gd name="connsiteY1" fmla="*/ 383213 h 11700046"/>
              <a:gd name="connsiteX2" fmla="*/ 20087345 w 20443908"/>
              <a:gd name="connsiteY2" fmla="*/ 4318395 h 11700046"/>
              <a:gd name="connsiteX0" fmla="*/ 0 w 11296531"/>
              <a:gd name="connsiteY0" fmla="*/ 2494206 h 8286610"/>
              <a:gd name="connsiteX1" fmla="*/ 5069947 w 11296531"/>
              <a:gd name="connsiteY1" fmla="*/ 2819800 h 8286610"/>
              <a:gd name="connsiteX2" fmla="*/ 11296531 w 11296531"/>
              <a:gd name="connsiteY2" fmla="*/ 6754982 h 8286610"/>
              <a:gd name="connsiteX3" fmla="*/ 1431140 w 11296531"/>
              <a:gd name="connsiteY3" fmla="*/ 8286610 h 8286610"/>
              <a:gd name="connsiteX4" fmla="*/ 0 w 11296531"/>
              <a:gd name="connsiteY4" fmla="*/ 2494206 h 8286610"/>
              <a:gd name="connsiteX0" fmla="*/ 0 w 11296531"/>
              <a:gd name="connsiteY0" fmla="*/ 2494206 h 8286610"/>
              <a:gd name="connsiteX1" fmla="*/ 6659622 w 11296531"/>
              <a:gd name="connsiteY1" fmla="*/ 31886 h 8286610"/>
              <a:gd name="connsiteX2" fmla="*/ 11296531 w 11296531"/>
              <a:gd name="connsiteY2" fmla="*/ 6754982 h 8286610"/>
              <a:gd name="connsiteX0" fmla="*/ 0 w 11296531"/>
              <a:gd name="connsiteY0" fmla="*/ 2494206 h 8286610"/>
              <a:gd name="connsiteX1" fmla="*/ 6372727 w 11296531"/>
              <a:gd name="connsiteY1" fmla="*/ 441435 h 8286610"/>
              <a:gd name="connsiteX2" fmla="*/ 11296531 w 11296531"/>
              <a:gd name="connsiteY2" fmla="*/ 6754982 h 8286610"/>
              <a:gd name="connsiteX3" fmla="*/ 1431140 w 11296531"/>
              <a:gd name="connsiteY3" fmla="*/ 8286610 h 8286610"/>
              <a:gd name="connsiteX4" fmla="*/ 0 w 11296531"/>
              <a:gd name="connsiteY4" fmla="*/ 2494206 h 8286610"/>
              <a:gd name="connsiteX0" fmla="*/ 0 w 11296531"/>
              <a:gd name="connsiteY0" fmla="*/ 2494206 h 8286610"/>
              <a:gd name="connsiteX1" fmla="*/ 6659622 w 11296531"/>
              <a:gd name="connsiteY1" fmla="*/ 31886 h 8286610"/>
              <a:gd name="connsiteX2" fmla="*/ 11296531 w 11296531"/>
              <a:gd name="connsiteY2" fmla="*/ 6754982 h 8286610"/>
              <a:gd name="connsiteX0" fmla="*/ 0 w 11296531"/>
              <a:gd name="connsiteY0" fmla="*/ 2494206 h 6754982"/>
              <a:gd name="connsiteX1" fmla="*/ 6372727 w 11296531"/>
              <a:gd name="connsiteY1" fmla="*/ 441435 h 6754982"/>
              <a:gd name="connsiteX2" fmla="*/ 11296531 w 11296531"/>
              <a:gd name="connsiteY2" fmla="*/ 6754982 h 6754982"/>
              <a:gd name="connsiteX3" fmla="*/ 4986876 w 11296531"/>
              <a:gd name="connsiteY3" fmla="*/ 4339040 h 6754982"/>
              <a:gd name="connsiteX4" fmla="*/ 0 w 11296531"/>
              <a:gd name="connsiteY4" fmla="*/ 2494206 h 6754982"/>
              <a:gd name="connsiteX0" fmla="*/ 0 w 11296531"/>
              <a:gd name="connsiteY0" fmla="*/ 2494206 h 6754982"/>
              <a:gd name="connsiteX1" fmla="*/ 6659622 w 11296531"/>
              <a:gd name="connsiteY1" fmla="*/ 31886 h 6754982"/>
              <a:gd name="connsiteX2" fmla="*/ 11296531 w 11296531"/>
              <a:gd name="connsiteY2" fmla="*/ 6754982 h 6754982"/>
              <a:gd name="connsiteX0" fmla="*/ 0 w 11296531"/>
              <a:gd name="connsiteY0" fmla="*/ 2494206 h 6754982"/>
              <a:gd name="connsiteX1" fmla="*/ 6372727 w 11296531"/>
              <a:gd name="connsiteY1" fmla="*/ 441435 h 6754982"/>
              <a:gd name="connsiteX2" fmla="*/ 11296531 w 11296531"/>
              <a:gd name="connsiteY2" fmla="*/ 6754982 h 6754982"/>
              <a:gd name="connsiteX3" fmla="*/ 6051982 w 11296531"/>
              <a:gd name="connsiteY3" fmla="*/ 2907125 h 6754982"/>
              <a:gd name="connsiteX4" fmla="*/ 0 w 11296531"/>
              <a:gd name="connsiteY4" fmla="*/ 2494206 h 6754982"/>
              <a:gd name="connsiteX0" fmla="*/ 0 w 11296531"/>
              <a:gd name="connsiteY0" fmla="*/ 2494206 h 6754982"/>
              <a:gd name="connsiteX1" fmla="*/ 6659622 w 11296531"/>
              <a:gd name="connsiteY1" fmla="*/ 31886 h 6754982"/>
              <a:gd name="connsiteX2" fmla="*/ 11296531 w 11296531"/>
              <a:gd name="connsiteY2" fmla="*/ 6754982 h 6754982"/>
              <a:gd name="connsiteX0" fmla="*/ 0 w 11296531"/>
              <a:gd name="connsiteY0" fmla="*/ 2494206 h 6754982"/>
              <a:gd name="connsiteX1" fmla="*/ 6372727 w 11296531"/>
              <a:gd name="connsiteY1" fmla="*/ 441435 h 6754982"/>
              <a:gd name="connsiteX2" fmla="*/ 11296531 w 11296531"/>
              <a:gd name="connsiteY2" fmla="*/ 6754982 h 6754982"/>
              <a:gd name="connsiteX3" fmla="*/ 6229888 w 11296531"/>
              <a:gd name="connsiteY3" fmla="*/ 3896586 h 6754982"/>
              <a:gd name="connsiteX4" fmla="*/ 0 w 11296531"/>
              <a:gd name="connsiteY4" fmla="*/ 2494206 h 6754982"/>
              <a:gd name="connsiteX0" fmla="*/ 0 w 11296531"/>
              <a:gd name="connsiteY0" fmla="*/ 2494206 h 6754982"/>
              <a:gd name="connsiteX1" fmla="*/ 6659622 w 11296531"/>
              <a:gd name="connsiteY1" fmla="*/ 31886 h 6754982"/>
              <a:gd name="connsiteX2" fmla="*/ 11296531 w 11296531"/>
              <a:gd name="connsiteY2" fmla="*/ 6754982 h 6754982"/>
              <a:gd name="connsiteX0" fmla="*/ 0 w 11296531"/>
              <a:gd name="connsiteY0" fmla="*/ 2494206 h 6754982"/>
              <a:gd name="connsiteX1" fmla="*/ 6372727 w 11296531"/>
              <a:gd name="connsiteY1" fmla="*/ 441435 h 6754982"/>
              <a:gd name="connsiteX2" fmla="*/ 11296531 w 11296531"/>
              <a:gd name="connsiteY2" fmla="*/ 6754982 h 6754982"/>
              <a:gd name="connsiteX3" fmla="*/ 6229888 w 11296531"/>
              <a:gd name="connsiteY3" fmla="*/ 3896586 h 6754982"/>
              <a:gd name="connsiteX4" fmla="*/ 0 w 11296531"/>
              <a:gd name="connsiteY4" fmla="*/ 2494206 h 6754982"/>
              <a:gd name="connsiteX0" fmla="*/ 0 w 11296531"/>
              <a:gd name="connsiteY0" fmla="*/ 2494206 h 6754982"/>
              <a:gd name="connsiteX1" fmla="*/ 6659622 w 11296531"/>
              <a:gd name="connsiteY1" fmla="*/ 31886 h 6754982"/>
              <a:gd name="connsiteX2" fmla="*/ 11296531 w 11296531"/>
              <a:gd name="connsiteY2" fmla="*/ 6754982 h 6754982"/>
              <a:gd name="connsiteX0" fmla="*/ 0 w 11296531"/>
              <a:gd name="connsiteY0" fmla="*/ 2494206 h 6754982"/>
              <a:gd name="connsiteX1" fmla="*/ 6372727 w 11296531"/>
              <a:gd name="connsiteY1" fmla="*/ 441435 h 6754982"/>
              <a:gd name="connsiteX2" fmla="*/ 11296531 w 11296531"/>
              <a:gd name="connsiteY2" fmla="*/ 6754982 h 6754982"/>
              <a:gd name="connsiteX3" fmla="*/ 6739383 w 11296531"/>
              <a:gd name="connsiteY3" fmla="*/ 3150298 h 6754982"/>
              <a:gd name="connsiteX4" fmla="*/ 0 w 11296531"/>
              <a:gd name="connsiteY4" fmla="*/ 2494206 h 6754982"/>
              <a:gd name="connsiteX0" fmla="*/ 0 w 11296531"/>
              <a:gd name="connsiteY0" fmla="*/ 2494206 h 6754982"/>
              <a:gd name="connsiteX1" fmla="*/ 6659622 w 11296531"/>
              <a:gd name="connsiteY1" fmla="*/ 31886 h 6754982"/>
              <a:gd name="connsiteX2" fmla="*/ 11296531 w 11296531"/>
              <a:gd name="connsiteY2" fmla="*/ 6754982 h 6754982"/>
              <a:gd name="connsiteX0" fmla="*/ 0 w 11296531"/>
              <a:gd name="connsiteY0" fmla="*/ 2494206 h 6754982"/>
              <a:gd name="connsiteX1" fmla="*/ 6372727 w 11296531"/>
              <a:gd name="connsiteY1" fmla="*/ 441435 h 6754982"/>
              <a:gd name="connsiteX2" fmla="*/ 11296531 w 11296531"/>
              <a:gd name="connsiteY2" fmla="*/ 6754982 h 6754982"/>
              <a:gd name="connsiteX3" fmla="*/ 6739383 w 11296531"/>
              <a:gd name="connsiteY3" fmla="*/ 3150298 h 6754982"/>
              <a:gd name="connsiteX4" fmla="*/ 0 w 11296531"/>
              <a:gd name="connsiteY4" fmla="*/ 2494206 h 6754982"/>
              <a:gd name="connsiteX0" fmla="*/ 0 w 11296531"/>
              <a:gd name="connsiteY0" fmla="*/ 2494206 h 6754982"/>
              <a:gd name="connsiteX1" fmla="*/ 6659622 w 11296531"/>
              <a:gd name="connsiteY1" fmla="*/ 31886 h 6754982"/>
              <a:gd name="connsiteX2" fmla="*/ 11296531 w 11296531"/>
              <a:gd name="connsiteY2" fmla="*/ 6754982 h 6754982"/>
              <a:gd name="connsiteX0" fmla="*/ 0 w 11296531"/>
              <a:gd name="connsiteY0" fmla="*/ 2494206 h 6754982"/>
              <a:gd name="connsiteX1" fmla="*/ 6372727 w 11296531"/>
              <a:gd name="connsiteY1" fmla="*/ 441435 h 6754982"/>
              <a:gd name="connsiteX2" fmla="*/ 11296531 w 11296531"/>
              <a:gd name="connsiteY2" fmla="*/ 6754982 h 6754982"/>
              <a:gd name="connsiteX3" fmla="*/ 6850949 w 11296531"/>
              <a:gd name="connsiteY3" fmla="*/ 2730462 h 6754982"/>
              <a:gd name="connsiteX4" fmla="*/ 0 w 11296531"/>
              <a:gd name="connsiteY4" fmla="*/ 2494206 h 6754982"/>
              <a:gd name="connsiteX0" fmla="*/ 0 w 11296531"/>
              <a:gd name="connsiteY0" fmla="*/ 2494206 h 6754982"/>
              <a:gd name="connsiteX1" fmla="*/ 6659622 w 11296531"/>
              <a:gd name="connsiteY1" fmla="*/ 31886 h 6754982"/>
              <a:gd name="connsiteX2" fmla="*/ 11296531 w 11296531"/>
              <a:gd name="connsiteY2" fmla="*/ 6754982 h 6754982"/>
              <a:gd name="connsiteX0" fmla="*/ 0 w 11296531"/>
              <a:gd name="connsiteY0" fmla="*/ 2494206 h 6754982"/>
              <a:gd name="connsiteX1" fmla="*/ 6372727 w 11296531"/>
              <a:gd name="connsiteY1" fmla="*/ 441435 h 6754982"/>
              <a:gd name="connsiteX2" fmla="*/ 11296531 w 11296531"/>
              <a:gd name="connsiteY2" fmla="*/ 6754982 h 6754982"/>
              <a:gd name="connsiteX3" fmla="*/ 6850949 w 11296531"/>
              <a:gd name="connsiteY3" fmla="*/ 2730462 h 6754982"/>
              <a:gd name="connsiteX4" fmla="*/ 0 w 11296531"/>
              <a:gd name="connsiteY4" fmla="*/ 2494206 h 6754982"/>
              <a:gd name="connsiteX0" fmla="*/ 0 w 11296531"/>
              <a:gd name="connsiteY0" fmla="*/ 2494206 h 6754982"/>
              <a:gd name="connsiteX1" fmla="*/ 6659622 w 11296531"/>
              <a:gd name="connsiteY1" fmla="*/ 31886 h 6754982"/>
              <a:gd name="connsiteX2" fmla="*/ 11296531 w 11296531"/>
              <a:gd name="connsiteY2" fmla="*/ 6754982 h 6754982"/>
              <a:gd name="connsiteX0" fmla="*/ 0 w 11296531"/>
              <a:gd name="connsiteY0" fmla="*/ 2488588 h 6749364"/>
              <a:gd name="connsiteX1" fmla="*/ 6372727 w 11296531"/>
              <a:gd name="connsiteY1" fmla="*/ 435817 h 6749364"/>
              <a:gd name="connsiteX2" fmla="*/ 11296531 w 11296531"/>
              <a:gd name="connsiteY2" fmla="*/ 6749364 h 6749364"/>
              <a:gd name="connsiteX3" fmla="*/ 6850949 w 11296531"/>
              <a:gd name="connsiteY3" fmla="*/ 2724844 h 6749364"/>
              <a:gd name="connsiteX4" fmla="*/ 0 w 11296531"/>
              <a:gd name="connsiteY4" fmla="*/ 2488588 h 6749364"/>
              <a:gd name="connsiteX0" fmla="*/ 91702 w 11296531"/>
              <a:gd name="connsiteY0" fmla="*/ 3112843 h 6749364"/>
              <a:gd name="connsiteX1" fmla="*/ 6659622 w 11296531"/>
              <a:gd name="connsiteY1" fmla="*/ 26268 h 6749364"/>
              <a:gd name="connsiteX2" fmla="*/ 11296531 w 11296531"/>
              <a:gd name="connsiteY2" fmla="*/ 6749364 h 6749364"/>
              <a:gd name="connsiteX0" fmla="*/ 134714 w 11204829"/>
              <a:gd name="connsiteY0" fmla="*/ 3321521 h 6749364"/>
              <a:gd name="connsiteX1" fmla="*/ 6281025 w 11204829"/>
              <a:gd name="connsiteY1" fmla="*/ 435817 h 6749364"/>
              <a:gd name="connsiteX2" fmla="*/ 11204829 w 11204829"/>
              <a:gd name="connsiteY2" fmla="*/ 6749364 h 6749364"/>
              <a:gd name="connsiteX3" fmla="*/ 6759247 w 11204829"/>
              <a:gd name="connsiteY3" fmla="*/ 2724844 h 6749364"/>
              <a:gd name="connsiteX4" fmla="*/ 134714 w 11204829"/>
              <a:gd name="connsiteY4" fmla="*/ 3321521 h 6749364"/>
              <a:gd name="connsiteX0" fmla="*/ 0 w 11204829"/>
              <a:gd name="connsiteY0" fmla="*/ 3112843 h 6749364"/>
              <a:gd name="connsiteX1" fmla="*/ 6567920 w 11204829"/>
              <a:gd name="connsiteY1" fmla="*/ 26268 h 6749364"/>
              <a:gd name="connsiteX2" fmla="*/ 11204829 w 11204829"/>
              <a:gd name="connsiteY2" fmla="*/ 6749364 h 6749364"/>
              <a:gd name="connsiteX0" fmla="*/ 134714 w 11204829"/>
              <a:gd name="connsiteY0" fmla="*/ 3321521 h 6749364"/>
              <a:gd name="connsiteX1" fmla="*/ 6281025 w 11204829"/>
              <a:gd name="connsiteY1" fmla="*/ 435817 h 6749364"/>
              <a:gd name="connsiteX2" fmla="*/ 11204829 w 11204829"/>
              <a:gd name="connsiteY2" fmla="*/ 6749364 h 6749364"/>
              <a:gd name="connsiteX3" fmla="*/ 5977932 w 11204829"/>
              <a:gd name="connsiteY3" fmla="*/ 3270970 h 6749364"/>
              <a:gd name="connsiteX4" fmla="*/ 134714 w 11204829"/>
              <a:gd name="connsiteY4" fmla="*/ 3321521 h 6749364"/>
              <a:gd name="connsiteX0" fmla="*/ 0 w 11204829"/>
              <a:gd name="connsiteY0" fmla="*/ 3112843 h 6749364"/>
              <a:gd name="connsiteX1" fmla="*/ 6567920 w 11204829"/>
              <a:gd name="connsiteY1" fmla="*/ 26268 h 6749364"/>
              <a:gd name="connsiteX2" fmla="*/ 11204829 w 11204829"/>
              <a:gd name="connsiteY2" fmla="*/ 6749364 h 6749364"/>
              <a:gd name="connsiteX0" fmla="*/ 0 w 11070115"/>
              <a:gd name="connsiteY0" fmla="*/ 3333957 h 6761800"/>
              <a:gd name="connsiteX1" fmla="*/ 6146311 w 11070115"/>
              <a:gd name="connsiteY1" fmla="*/ 448253 h 6761800"/>
              <a:gd name="connsiteX2" fmla="*/ 11070115 w 11070115"/>
              <a:gd name="connsiteY2" fmla="*/ 6761800 h 6761800"/>
              <a:gd name="connsiteX3" fmla="*/ 5843218 w 11070115"/>
              <a:gd name="connsiteY3" fmla="*/ 3283406 h 6761800"/>
              <a:gd name="connsiteX4" fmla="*/ 0 w 11070115"/>
              <a:gd name="connsiteY4" fmla="*/ 3333957 h 6761800"/>
              <a:gd name="connsiteX0" fmla="*/ 754500 w 11070115"/>
              <a:gd name="connsiteY0" fmla="*/ 1986616 h 6761800"/>
              <a:gd name="connsiteX1" fmla="*/ 6433206 w 11070115"/>
              <a:gd name="connsiteY1" fmla="*/ 38704 h 6761800"/>
              <a:gd name="connsiteX2" fmla="*/ 11070115 w 11070115"/>
              <a:gd name="connsiteY2" fmla="*/ 6761800 h 6761800"/>
              <a:gd name="connsiteX0" fmla="*/ 0 w 11070115"/>
              <a:gd name="connsiteY0" fmla="*/ 3334956 h 6762799"/>
              <a:gd name="connsiteX1" fmla="*/ 6146311 w 11070115"/>
              <a:gd name="connsiteY1" fmla="*/ 449252 h 6762799"/>
              <a:gd name="connsiteX2" fmla="*/ 11070115 w 11070115"/>
              <a:gd name="connsiteY2" fmla="*/ 6762799 h 6762799"/>
              <a:gd name="connsiteX3" fmla="*/ 5843218 w 11070115"/>
              <a:gd name="connsiteY3" fmla="*/ 3284405 h 6762799"/>
              <a:gd name="connsiteX4" fmla="*/ 0 w 11070115"/>
              <a:gd name="connsiteY4" fmla="*/ 3334956 h 6762799"/>
              <a:gd name="connsiteX0" fmla="*/ 754500 w 11070115"/>
              <a:gd name="connsiteY0" fmla="*/ 1987615 h 6762799"/>
              <a:gd name="connsiteX1" fmla="*/ 6433206 w 11070115"/>
              <a:gd name="connsiteY1" fmla="*/ 39703 h 6762799"/>
              <a:gd name="connsiteX2" fmla="*/ 11070115 w 11070115"/>
              <a:gd name="connsiteY2" fmla="*/ 6762799 h 6762799"/>
              <a:gd name="connsiteX0" fmla="*/ 0 w 11070115"/>
              <a:gd name="connsiteY0" fmla="*/ 3295253 h 6723096"/>
              <a:gd name="connsiteX1" fmla="*/ 6146311 w 11070115"/>
              <a:gd name="connsiteY1" fmla="*/ 409549 h 6723096"/>
              <a:gd name="connsiteX2" fmla="*/ 11070115 w 11070115"/>
              <a:gd name="connsiteY2" fmla="*/ 6723096 h 6723096"/>
              <a:gd name="connsiteX3" fmla="*/ 5843218 w 11070115"/>
              <a:gd name="connsiteY3" fmla="*/ 3244702 h 6723096"/>
              <a:gd name="connsiteX4" fmla="*/ 0 w 11070115"/>
              <a:gd name="connsiteY4" fmla="*/ 3295253 h 6723096"/>
              <a:gd name="connsiteX0" fmla="*/ 6433206 w 11070115"/>
              <a:gd name="connsiteY0" fmla="*/ 0 h 6723096"/>
              <a:gd name="connsiteX1" fmla="*/ 11070115 w 11070115"/>
              <a:gd name="connsiteY1" fmla="*/ 6723096 h 6723096"/>
              <a:gd name="connsiteX0" fmla="*/ 0 w 11070115"/>
              <a:gd name="connsiteY0" fmla="*/ 3182507 h 6610350"/>
              <a:gd name="connsiteX1" fmla="*/ 6146311 w 11070115"/>
              <a:gd name="connsiteY1" fmla="*/ 296803 h 6610350"/>
              <a:gd name="connsiteX2" fmla="*/ 11070115 w 11070115"/>
              <a:gd name="connsiteY2" fmla="*/ 6610350 h 6610350"/>
              <a:gd name="connsiteX3" fmla="*/ 5843218 w 11070115"/>
              <a:gd name="connsiteY3" fmla="*/ 3131956 h 6610350"/>
              <a:gd name="connsiteX4" fmla="*/ 0 w 11070115"/>
              <a:gd name="connsiteY4" fmla="*/ 3182507 h 6610350"/>
              <a:gd name="connsiteX0" fmla="*/ 7061335 w 11070115"/>
              <a:gd name="connsiteY0" fmla="*/ 0 h 6610350"/>
              <a:gd name="connsiteX1" fmla="*/ 11070115 w 11070115"/>
              <a:gd name="connsiteY1" fmla="*/ 6610350 h 6610350"/>
              <a:gd name="connsiteX0" fmla="*/ 0 w 11070115"/>
              <a:gd name="connsiteY0" fmla="*/ 3182507 h 6610350"/>
              <a:gd name="connsiteX1" fmla="*/ 6146311 w 11070115"/>
              <a:gd name="connsiteY1" fmla="*/ 296803 h 6610350"/>
              <a:gd name="connsiteX2" fmla="*/ 11070115 w 11070115"/>
              <a:gd name="connsiteY2" fmla="*/ 6610350 h 6610350"/>
              <a:gd name="connsiteX3" fmla="*/ 5911944 w 11070115"/>
              <a:gd name="connsiteY3" fmla="*/ 2696827 h 6610350"/>
              <a:gd name="connsiteX4" fmla="*/ 0 w 11070115"/>
              <a:gd name="connsiteY4" fmla="*/ 3182507 h 6610350"/>
              <a:gd name="connsiteX0" fmla="*/ 7061335 w 11070115"/>
              <a:gd name="connsiteY0" fmla="*/ 0 h 6610350"/>
              <a:gd name="connsiteX1" fmla="*/ 11070115 w 11070115"/>
              <a:gd name="connsiteY1" fmla="*/ 6610350 h 6610350"/>
              <a:gd name="connsiteX0" fmla="*/ 0 w 11070115"/>
              <a:gd name="connsiteY0" fmla="*/ 3182507 h 6610350"/>
              <a:gd name="connsiteX1" fmla="*/ 6146311 w 11070115"/>
              <a:gd name="connsiteY1" fmla="*/ 296803 h 6610350"/>
              <a:gd name="connsiteX2" fmla="*/ 11070115 w 11070115"/>
              <a:gd name="connsiteY2" fmla="*/ 6610350 h 6610350"/>
              <a:gd name="connsiteX3" fmla="*/ 6436959 w 11070115"/>
              <a:gd name="connsiteY3" fmla="*/ 2730510 h 6610350"/>
              <a:gd name="connsiteX4" fmla="*/ 0 w 11070115"/>
              <a:gd name="connsiteY4" fmla="*/ 3182507 h 6610350"/>
              <a:gd name="connsiteX0" fmla="*/ 7061335 w 11070115"/>
              <a:gd name="connsiteY0" fmla="*/ 0 h 6610350"/>
              <a:gd name="connsiteX1" fmla="*/ 11070115 w 11070115"/>
              <a:gd name="connsiteY1" fmla="*/ 6610350 h 661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70115" h="6610350" stroke="0" extrusionOk="0">
                <a:moveTo>
                  <a:pt x="0" y="3182507"/>
                </a:moveTo>
                <a:cubicBezTo>
                  <a:pt x="1710904" y="3044056"/>
                  <a:pt x="4301292" y="-274504"/>
                  <a:pt x="6146311" y="296803"/>
                </a:cubicBezTo>
                <a:cubicBezTo>
                  <a:pt x="7991330" y="868110"/>
                  <a:pt x="10213944" y="4804137"/>
                  <a:pt x="11070115" y="6610350"/>
                </a:cubicBezTo>
                <a:cubicBezTo>
                  <a:pt x="9551066" y="5408789"/>
                  <a:pt x="8233768" y="3290166"/>
                  <a:pt x="6436959" y="2730510"/>
                </a:cubicBezTo>
                <a:cubicBezTo>
                  <a:pt x="4473758" y="2128957"/>
                  <a:pt x="2076629" y="3649967"/>
                  <a:pt x="0" y="3182507"/>
                </a:cubicBezTo>
                <a:close/>
              </a:path>
              <a:path w="11070115" h="6610350" fill="none">
                <a:moveTo>
                  <a:pt x="7061335" y="0"/>
                </a:moveTo>
                <a:cubicBezTo>
                  <a:pt x="10117250" y="666214"/>
                  <a:pt x="10213944" y="4804137"/>
                  <a:pt x="11070115" y="6610350"/>
                </a:cubicBezTo>
              </a:path>
            </a:pathLst>
          </a:custGeom>
          <a:solidFill>
            <a:srgbClr val="F15D37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28A259B6-ABD2-4465-92F4-45155EC298E5}" type="datetimeFigureOut">
              <a:rPr lang="de-DE" smtClean="0"/>
              <a:pPr/>
              <a:t>09.09.2016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9DECE2EE-0AA3-42E0-8CE8-8119291CA484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988" y="365125"/>
            <a:ext cx="1863811" cy="386977"/>
          </a:xfrm>
          <a:prstGeom prst="rect">
            <a:avLst/>
          </a:prstGeom>
        </p:spPr>
      </p:pic>
      <p:sp>
        <p:nvSpPr>
          <p:cNvPr id="10" name="Rechteck 9"/>
          <p:cNvSpPr/>
          <p:nvPr userDrawn="1"/>
        </p:nvSpPr>
        <p:spPr>
          <a:xfrm>
            <a:off x="12204700" y="0"/>
            <a:ext cx="2628900" cy="7874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 rot="16200000">
            <a:off x="6953250" y="4248150"/>
            <a:ext cx="2628900" cy="7874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3" name="Gruppieren 12"/>
          <p:cNvGrpSpPr/>
          <p:nvPr userDrawn="1"/>
        </p:nvGrpSpPr>
        <p:grpSpPr>
          <a:xfrm>
            <a:off x="-2641600" y="-4507153"/>
            <a:ext cx="10094900" cy="11070115"/>
            <a:chOff x="-2641600" y="-4507153"/>
            <a:chExt cx="10094900" cy="11070115"/>
          </a:xfrm>
        </p:grpSpPr>
        <p:sp>
          <p:nvSpPr>
            <p:cNvPr id="14" name="Bogen 8"/>
            <p:cNvSpPr/>
            <p:nvPr userDrawn="1"/>
          </p:nvSpPr>
          <p:spPr>
            <a:xfrm rot="18434610">
              <a:off x="-4051709" y="-2277270"/>
              <a:ext cx="11070115" cy="6610350"/>
            </a:xfrm>
            <a:custGeom>
              <a:avLst/>
              <a:gdLst>
                <a:gd name="connsiteX0" fmla="*/ 8790814 w 20443908"/>
                <a:gd name="connsiteY0" fmla="*/ 57619 h 11700046"/>
                <a:gd name="connsiteX1" fmla="*/ 13860761 w 20443908"/>
                <a:gd name="connsiteY1" fmla="*/ 383213 h 11700046"/>
                <a:gd name="connsiteX2" fmla="*/ 20087345 w 20443908"/>
                <a:gd name="connsiteY2" fmla="*/ 4318395 h 11700046"/>
                <a:gd name="connsiteX3" fmla="*/ 10221954 w 20443908"/>
                <a:gd name="connsiteY3" fmla="*/ 5850023 h 11700046"/>
                <a:gd name="connsiteX4" fmla="*/ 8790814 w 20443908"/>
                <a:gd name="connsiteY4" fmla="*/ 57619 h 11700046"/>
                <a:gd name="connsiteX0" fmla="*/ 8790814 w 20443908"/>
                <a:gd name="connsiteY0" fmla="*/ 57619 h 11700046"/>
                <a:gd name="connsiteX1" fmla="*/ 13860761 w 20443908"/>
                <a:gd name="connsiteY1" fmla="*/ 383213 h 11700046"/>
                <a:gd name="connsiteX2" fmla="*/ 20087345 w 20443908"/>
                <a:gd name="connsiteY2" fmla="*/ 4318395 h 11700046"/>
                <a:gd name="connsiteX0" fmla="*/ 0 w 11296531"/>
                <a:gd name="connsiteY0" fmla="*/ 2494206 h 8286610"/>
                <a:gd name="connsiteX1" fmla="*/ 5069947 w 11296531"/>
                <a:gd name="connsiteY1" fmla="*/ 2819800 h 8286610"/>
                <a:gd name="connsiteX2" fmla="*/ 11296531 w 11296531"/>
                <a:gd name="connsiteY2" fmla="*/ 6754982 h 8286610"/>
                <a:gd name="connsiteX3" fmla="*/ 1431140 w 11296531"/>
                <a:gd name="connsiteY3" fmla="*/ 8286610 h 8286610"/>
                <a:gd name="connsiteX4" fmla="*/ 0 w 11296531"/>
                <a:gd name="connsiteY4" fmla="*/ 2494206 h 8286610"/>
                <a:gd name="connsiteX0" fmla="*/ 0 w 11296531"/>
                <a:gd name="connsiteY0" fmla="*/ 2494206 h 8286610"/>
                <a:gd name="connsiteX1" fmla="*/ 6659622 w 11296531"/>
                <a:gd name="connsiteY1" fmla="*/ 31886 h 8286610"/>
                <a:gd name="connsiteX2" fmla="*/ 11296531 w 11296531"/>
                <a:gd name="connsiteY2" fmla="*/ 6754982 h 8286610"/>
                <a:gd name="connsiteX0" fmla="*/ 0 w 11296531"/>
                <a:gd name="connsiteY0" fmla="*/ 2494206 h 8286610"/>
                <a:gd name="connsiteX1" fmla="*/ 6372727 w 11296531"/>
                <a:gd name="connsiteY1" fmla="*/ 441435 h 8286610"/>
                <a:gd name="connsiteX2" fmla="*/ 11296531 w 11296531"/>
                <a:gd name="connsiteY2" fmla="*/ 6754982 h 8286610"/>
                <a:gd name="connsiteX3" fmla="*/ 1431140 w 11296531"/>
                <a:gd name="connsiteY3" fmla="*/ 8286610 h 8286610"/>
                <a:gd name="connsiteX4" fmla="*/ 0 w 11296531"/>
                <a:gd name="connsiteY4" fmla="*/ 2494206 h 8286610"/>
                <a:gd name="connsiteX0" fmla="*/ 0 w 11296531"/>
                <a:gd name="connsiteY0" fmla="*/ 2494206 h 8286610"/>
                <a:gd name="connsiteX1" fmla="*/ 6659622 w 11296531"/>
                <a:gd name="connsiteY1" fmla="*/ 31886 h 8286610"/>
                <a:gd name="connsiteX2" fmla="*/ 11296531 w 11296531"/>
                <a:gd name="connsiteY2" fmla="*/ 6754982 h 8286610"/>
                <a:gd name="connsiteX0" fmla="*/ 0 w 11296531"/>
                <a:gd name="connsiteY0" fmla="*/ 2494206 h 6754982"/>
                <a:gd name="connsiteX1" fmla="*/ 6372727 w 11296531"/>
                <a:gd name="connsiteY1" fmla="*/ 441435 h 6754982"/>
                <a:gd name="connsiteX2" fmla="*/ 11296531 w 11296531"/>
                <a:gd name="connsiteY2" fmla="*/ 6754982 h 6754982"/>
                <a:gd name="connsiteX3" fmla="*/ 4986876 w 11296531"/>
                <a:gd name="connsiteY3" fmla="*/ 4339040 h 6754982"/>
                <a:gd name="connsiteX4" fmla="*/ 0 w 11296531"/>
                <a:gd name="connsiteY4" fmla="*/ 2494206 h 6754982"/>
                <a:gd name="connsiteX0" fmla="*/ 0 w 11296531"/>
                <a:gd name="connsiteY0" fmla="*/ 2494206 h 6754982"/>
                <a:gd name="connsiteX1" fmla="*/ 6659622 w 11296531"/>
                <a:gd name="connsiteY1" fmla="*/ 31886 h 6754982"/>
                <a:gd name="connsiteX2" fmla="*/ 11296531 w 11296531"/>
                <a:gd name="connsiteY2" fmla="*/ 6754982 h 6754982"/>
                <a:gd name="connsiteX0" fmla="*/ 0 w 11296531"/>
                <a:gd name="connsiteY0" fmla="*/ 2494206 h 6754982"/>
                <a:gd name="connsiteX1" fmla="*/ 6372727 w 11296531"/>
                <a:gd name="connsiteY1" fmla="*/ 441435 h 6754982"/>
                <a:gd name="connsiteX2" fmla="*/ 11296531 w 11296531"/>
                <a:gd name="connsiteY2" fmla="*/ 6754982 h 6754982"/>
                <a:gd name="connsiteX3" fmla="*/ 6051982 w 11296531"/>
                <a:gd name="connsiteY3" fmla="*/ 2907125 h 6754982"/>
                <a:gd name="connsiteX4" fmla="*/ 0 w 11296531"/>
                <a:gd name="connsiteY4" fmla="*/ 2494206 h 6754982"/>
                <a:gd name="connsiteX0" fmla="*/ 0 w 11296531"/>
                <a:gd name="connsiteY0" fmla="*/ 2494206 h 6754982"/>
                <a:gd name="connsiteX1" fmla="*/ 6659622 w 11296531"/>
                <a:gd name="connsiteY1" fmla="*/ 31886 h 6754982"/>
                <a:gd name="connsiteX2" fmla="*/ 11296531 w 11296531"/>
                <a:gd name="connsiteY2" fmla="*/ 6754982 h 6754982"/>
                <a:gd name="connsiteX0" fmla="*/ 0 w 11296531"/>
                <a:gd name="connsiteY0" fmla="*/ 2494206 h 6754982"/>
                <a:gd name="connsiteX1" fmla="*/ 6372727 w 11296531"/>
                <a:gd name="connsiteY1" fmla="*/ 441435 h 6754982"/>
                <a:gd name="connsiteX2" fmla="*/ 11296531 w 11296531"/>
                <a:gd name="connsiteY2" fmla="*/ 6754982 h 6754982"/>
                <a:gd name="connsiteX3" fmla="*/ 6229888 w 11296531"/>
                <a:gd name="connsiteY3" fmla="*/ 3896586 h 6754982"/>
                <a:gd name="connsiteX4" fmla="*/ 0 w 11296531"/>
                <a:gd name="connsiteY4" fmla="*/ 2494206 h 6754982"/>
                <a:gd name="connsiteX0" fmla="*/ 0 w 11296531"/>
                <a:gd name="connsiteY0" fmla="*/ 2494206 h 6754982"/>
                <a:gd name="connsiteX1" fmla="*/ 6659622 w 11296531"/>
                <a:gd name="connsiteY1" fmla="*/ 31886 h 6754982"/>
                <a:gd name="connsiteX2" fmla="*/ 11296531 w 11296531"/>
                <a:gd name="connsiteY2" fmla="*/ 6754982 h 6754982"/>
                <a:gd name="connsiteX0" fmla="*/ 0 w 11296531"/>
                <a:gd name="connsiteY0" fmla="*/ 2494206 h 6754982"/>
                <a:gd name="connsiteX1" fmla="*/ 6372727 w 11296531"/>
                <a:gd name="connsiteY1" fmla="*/ 441435 h 6754982"/>
                <a:gd name="connsiteX2" fmla="*/ 11296531 w 11296531"/>
                <a:gd name="connsiteY2" fmla="*/ 6754982 h 6754982"/>
                <a:gd name="connsiteX3" fmla="*/ 6229888 w 11296531"/>
                <a:gd name="connsiteY3" fmla="*/ 3896586 h 6754982"/>
                <a:gd name="connsiteX4" fmla="*/ 0 w 11296531"/>
                <a:gd name="connsiteY4" fmla="*/ 2494206 h 6754982"/>
                <a:gd name="connsiteX0" fmla="*/ 0 w 11296531"/>
                <a:gd name="connsiteY0" fmla="*/ 2494206 h 6754982"/>
                <a:gd name="connsiteX1" fmla="*/ 6659622 w 11296531"/>
                <a:gd name="connsiteY1" fmla="*/ 31886 h 6754982"/>
                <a:gd name="connsiteX2" fmla="*/ 11296531 w 11296531"/>
                <a:gd name="connsiteY2" fmla="*/ 6754982 h 6754982"/>
                <a:gd name="connsiteX0" fmla="*/ 0 w 11296531"/>
                <a:gd name="connsiteY0" fmla="*/ 2494206 h 6754982"/>
                <a:gd name="connsiteX1" fmla="*/ 6372727 w 11296531"/>
                <a:gd name="connsiteY1" fmla="*/ 441435 h 6754982"/>
                <a:gd name="connsiteX2" fmla="*/ 11296531 w 11296531"/>
                <a:gd name="connsiteY2" fmla="*/ 6754982 h 6754982"/>
                <a:gd name="connsiteX3" fmla="*/ 6739383 w 11296531"/>
                <a:gd name="connsiteY3" fmla="*/ 3150298 h 6754982"/>
                <a:gd name="connsiteX4" fmla="*/ 0 w 11296531"/>
                <a:gd name="connsiteY4" fmla="*/ 2494206 h 6754982"/>
                <a:gd name="connsiteX0" fmla="*/ 0 w 11296531"/>
                <a:gd name="connsiteY0" fmla="*/ 2494206 h 6754982"/>
                <a:gd name="connsiteX1" fmla="*/ 6659622 w 11296531"/>
                <a:gd name="connsiteY1" fmla="*/ 31886 h 6754982"/>
                <a:gd name="connsiteX2" fmla="*/ 11296531 w 11296531"/>
                <a:gd name="connsiteY2" fmla="*/ 6754982 h 6754982"/>
                <a:gd name="connsiteX0" fmla="*/ 0 w 11296531"/>
                <a:gd name="connsiteY0" fmla="*/ 2494206 h 6754982"/>
                <a:gd name="connsiteX1" fmla="*/ 6372727 w 11296531"/>
                <a:gd name="connsiteY1" fmla="*/ 441435 h 6754982"/>
                <a:gd name="connsiteX2" fmla="*/ 11296531 w 11296531"/>
                <a:gd name="connsiteY2" fmla="*/ 6754982 h 6754982"/>
                <a:gd name="connsiteX3" fmla="*/ 6739383 w 11296531"/>
                <a:gd name="connsiteY3" fmla="*/ 3150298 h 6754982"/>
                <a:gd name="connsiteX4" fmla="*/ 0 w 11296531"/>
                <a:gd name="connsiteY4" fmla="*/ 2494206 h 6754982"/>
                <a:gd name="connsiteX0" fmla="*/ 0 w 11296531"/>
                <a:gd name="connsiteY0" fmla="*/ 2494206 h 6754982"/>
                <a:gd name="connsiteX1" fmla="*/ 6659622 w 11296531"/>
                <a:gd name="connsiteY1" fmla="*/ 31886 h 6754982"/>
                <a:gd name="connsiteX2" fmla="*/ 11296531 w 11296531"/>
                <a:gd name="connsiteY2" fmla="*/ 6754982 h 6754982"/>
                <a:gd name="connsiteX0" fmla="*/ 0 w 11296531"/>
                <a:gd name="connsiteY0" fmla="*/ 2494206 h 6754982"/>
                <a:gd name="connsiteX1" fmla="*/ 6372727 w 11296531"/>
                <a:gd name="connsiteY1" fmla="*/ 441435 h 6754982"/>
                <a:gd name="connsiteX2" fmla="*/ 11296531 w 11296531"/>
                <a:gd name="connsiteY2" fmla="*/ 6754982 h 6754982"/>
                <a:gd name="connsiteX3" fmla="*/ 6850949 w 11296531"/>
                <a:gd name="connsiteY3" fmla="*/ 2730462 h 6754982"/>
                <a:gd name="connsiteX4" fmla="*/ 0 w 11296531"/>
                <a:gd name="connsiteY4" fmla="*/ 2494206 h 6754982"/>
                <a:gd name="connsiteX0" fmla="*/ 0 w 11296531"/>
                <a:gd name="connsiteY0" fmla="*/ 2494206 h 6754982"/>
                <a:gd name="connsiteX1" fmla="*/ 6659622 w 11296531"/>
                <a:gd name="connsiteY1" fmla="*/ 31886 h 6754982"/>
                <a:gd name="connsiteX2" fmla="*/ 11296531 w 11296531"/>
                <a:gd name="connsiteY2" fmla="*/ 6754982 h 6754982"/>
                <a:gd name="connsiteX0" fmla="*/ 0 w 11296531"/>
                <a:gd name="connsiteY0" fmla="*/ 2494206 h 6754982"/>
                <a:gd name="connsiteX1" fmla="*/ 6372727 w 11296531"/>
                <a:gd name="connsiteY1" fmla="*/ 441435 h 6754982"/>
                <a:gd name="connsiteX2" fmla="*/ 11296531 w 11296531"/>
                <a:gd name="connsiteY2" fmla="*/ 6754982 h 6754982"/>
                <a:gd name="connsiteX3" fmla="*/ 6850949 w 11296531"/>
                <a:gd name="connsiteY3" fmla="*/ 2730462 h 6754982"/>
                <a:gd name="connsiteX4" fmla="*/ 0 w 11296531"/>
                <a:gd name="connsiteY4" fmla="*/ 2494206 h 6754982"/>
                <a:gd name="connsiteX0" fmla="*/ 0 w 11296531"/>
                <a:gd name="connsiteY0" fmla="*/ 2494206 h 6754982"/>
                <a:gd name="connsiteX1" fmla="*/ 6659622 w 11296531"/>
                <a:gd name="connsiteY1" fmla="*/ 31886 h 6754982"/>
                <a:gd name="connsiteX2" fmla="*/ 11296531 w 11296531"/>
                <a:gd name="connsiteY2" fmla="*/ 6754982 h 6754982"/>
                <a:gd name="connsiteX0" fmla="*/ 0 w 11296531"/>
                <a:gd name="connsiteY0" fmla="*/ 2488588 h 6749364"/>
                <a:gd name="connsiteX1" fmla="*/ 6372727 w 11296531"/>
                <a:gd name="connsiteY1" fmla="*/ 435817 h 6749364"/>
                <a:gd name="connsiteX2" fmla="*/ 11296531 w 11296531"/>
                <a:gd name="connsiteY2" fmla="*/ 6749364 h 6749364"/>
                <a:gd name="connsiteX3" fmla="*/ 6850949 w 11296531"/>
                <a:gd name="connsiteY3" fmla="*/ 2724844 h 6749364"/>
                <a:gd name="connsiteX4" fmla="*/ 0 w 11296531"/>
                <a:gd name="connsiteY4" fmla="*/ 2488588 h 6749364"/>
                <a:gd name="connsiteX0" fmla="*/ 91702 w 11296531"/>
                <a:gd name="connsiteY0" fmla="*/ 3112843 h 6749364"/>
                <a:gd name="connsiteX1" fmla="*/ 6659622 w 11296531"/>
                <a:gd name="connsiteY1" fmla="*/ 26268 h 6749364"/>
                <a:gd name="connsiteX2" fmla="*/ 11296531 w 11296531"/>
                <a:gd name="connsiteY2" fmla="*/ 6749364 h 6749364"/>
                <a:gd name="connsiteX0" fmla="*/ 134714 w 11204829"/>
                <a:gd name="connsiteY0" fmla="*/ 3321521 h 6749364"/>
                <a:gd name="connsiteX1" fmla="*/ 6281025 w 11204829"/>
                <a:gd name="connsiteY1" fmla="*/ 435817 h 6749364"/>
                <a:gd name="connsiteX2" fmla="*/ 11204829 w 11204829"/>
                <a:gd name="connsiteY2" fmla="*/ 6749364 h 6749364"/>
                <a:gd name="connsiteX3" fmla="*/ 6759247 w 11204829"/>
                <a:gd name="connsiteY3" fmla="*/ 2724844 h 6749364"/>
                <a:gd name="connsiteX4" fmla="*/ 134714 w 11204829"/>
                <a:gd name="connsiteY4" fmla="*/ 3321521 h 6749364"/>
                <a:gd name="connsiteX0" fmla="*/ 0 w 11204829"/>
                <a:gd name="connsiteY0" fmla="*/ 3112843 h 6749364"/>
                <a:gd name="connsiteX1" fmla="*/ 6567920 w 11204829"/>
                <a:gd name="connsiteY1" fmla="*/ 26268 h 6749364"/>
                <a:gd name="connsiteX2" fmla="*/ 11204829 w 11204829"/>
                <a:gd name="connsiteY2" fmla="*/ 6749364 h 6749364"/>
                <a:gd name="connsiteX0" fmla="*/ 134714 w 11204829"/>
                <a:gd name="connsiteY0" fmla="*/ 3321521 h 6749364"/>
                <a:gd name="connsiteX1" fmla="*/ 6281025 w 11204829"/>
                <a:gd name="connsiteY1" fmla="*/ 435817 h 6749364"/>
                <a:gd name="connsiteX2" fmla="*/ 11204829 w 11204829"/>
                <a:gd name="connsiteY2" fmla="*/ 6749364 h 6749364"/>
                <a:gd name="connsiteX3" fmla="*/ 5977932 w 11204829"/>
                <a:gd name="connsiteY3" fmla="*/ 3270970 h 6749364"/>
                <a:gd name="connsiteX4" fmla="*/ 134714 w 11204829"/>
                <a:gd name="connsiteY4" fmla="*/ 3321521 h 6749364"/>
                <a:gd name="connsiteX0" fmla="*/ 0 w 11204829"/>
                <a:gd name="connsiteY0" fmla="*/ 3112843 h 6749364"/>
                <a:gd name="connsiteX1" fmla="*/ 6567920 w 11204829"/>
                <a:gd name="connsiteY1" fmla="*/ 26268 h 6749364"/>
                <a:gd name="connsiteX2" fmla="*/ 11204829 w 11204829"/>
                <a:gd name="connsiteY2" fmla="*/ 6749364 h 6749364"/>
                <a:gd name="connsiteX0" fmla="*/ 0 w 11070115"/>
                <a:gd name="connsiteY0" fmla="*/ 3333957 h 6761800"/>
                <a:gd name="connsiteX1" fmla="*/ 6146311 w 11070115"/>
                <a:gd name="connsiteY1" fmla="*/ 448253 h 6761800"/>
                <a:gd name="connsiteX2" fmla="*/ 11070115 w 11070115"/>
                <a:gd name="connsiteY2" fmla="*/ 6761800 h 6761800"/>
                <a:gd name="connsiteX3" fmla="*/ 5843218 w 11070115"/>
                <a:gd name="connsiteY3" fmla="*/ 3283406 h 6761800"/>
                <a:gd name="connsiteX4" fmla="*/ 0 w 11070115"/>
                <a:gd name="connsiteY4" fmla="*/ 3333957 h 6761800"/>
                <a:gd name="connsiteX0" fmla="*/ 754500 w 11070115"/>
                <a:gd name="connsiteY0" fmla="*/ 1986616 h 6761800"/>
                <a:gd name="connsiteX1" fmla="*/ 6433206 w 11070115"/>
                <a:gd name="connsiteY1" fmla="*/ 38704 h 6761800"/>
                <a:gd name="connsiteX2" fmla="*/ 11070115 w 11070115"/>
                <a:gd name="connsiteY2" fmla="*/ 6761800 h 6761800"/>
                <a:gd name="connsiteX0" fmla="*/ 0 w 11070115"/>
                <a:gd name="connsiteY0" fmla="*/ 3334956 h 6762799"/>
                <a:gd name="connsiteX1" fmla="*/ 6146311 w 11070115"/>
                <a:gd name="connsiteY1" fmla="*/ 449252 h 6762799"/>
                <a:gd name="connsiteX2" fmla="*/ 11070115 w 11070115"/>
                <a:gd name="connsiteY2" fmla="*/ 6762799 h 6762799"/>
                <a:gd name="connsiteX3" fmla="*/ 5843218 w 11070115"/>
                <a:gd name="connsiteY3" fmla="*/ 3284405 h 6762799"/>
                <a:gd name="connsiteX4" fmla="*/ 0 w 11070115"/>
                <a:gd name="connsiteY4" fmla="*/ 3334956 h 6762799"/>
                <a:gd name="connsiteX0" fmla="*/ 754500 w 11070115"/>
                <a:gd name="connsiteY0" fmla="*/ 1987615 h 6762799"/>
                <a:gd name="connsiteX1" fmla="*/ 6433206 w 11070115"/>
                <a:gd name="connsiteY1" fmla="*/ 39703 h 6762799"/>
                <a:gd name="connsiteX2" fmla="*/ 11070115 w 11070115"/>
                <a:gd name="connsiteY2" fmla="*/ 6762799 h 6762799"/>
                <a:gd name="connsiteX0" fmla="*/ 0 w 11070115"/>
                <a:gd name="connsiteY0" fmla="*/ 3295253 h 6723096"/>
                <a:gd name="connsiteX1" fmla="*/ 6146311 w 11070115"/>
                <a:gd name="connsiteY1" fmla="*/ 409549 h 6723096"/>
                <a:gd name="connsiteX2" fmla="*/ 11070115 w 11070115"/>
                <a:gd name="connsiteY2" fmla="*/ 6723096 h 6723096"/>
                <a:gd name="connsiteX3" fmla="*/ 5843218 w 11070115"/>
                <a:gd name="connsiteY3" fmla="*/ 3244702 h 6723096"/>
                <a:gd name="connsiteX4" fmla="*/ 0 w 11070115"/>
                <a:gd name="connsiteY4" fmla="*/ 3295253 h 6723096"/>
                <a:gd name="connsiteX0" fmla="*/ 6433206 w 11070115"/>
                <a:gd name="connsiteY0" fmla="*/ 0 h 6723096"/>
                <a:gd name="connsiteX1" fmla="*/ 11070115 w 11070115"/>
                <a:gd name="connsiteY1" fmla="*/ 6723096 h 6723096"/>
                <a:gd name="connsiteX0" fmla="*/ 0 w 11070115"/>
                <a:gd name="connsiteY0" fmla="*/ 3182507 h 6610350"/>
                <a:gd name="connsiteX1" fmla="*/ 6146311 w 11070115"/>
                <a:gd name="connsiteY1" fmla="*/ 296803 h 6610350"/>
                <a:gd name="connsiteX2" fmla="*/ 11070115 w 11070115"/>
                <a:gd name="connsiteY2" fmla="*/ 6610350 h 6610350"/>
                <a:gd name="connsiteX3" fmla="*/ 5843218 w 11070115"/>
                <a:gd name="connsiteY3" fmla="*/ 3131956 h 6610350"/>
                <a:gd name="connsiteX4" fmla="*/ 0 w 11070115"/>
                <a:gd name="connsiteY4" fmla="*/ 3182507 h 6610350"/>
                <a:gd name="connsiteX0" fmla="*/ 7061335 w 11070115"/>
                <a:gd name="connsiteY0" fmla="*/ 0 h 6610350"/>
                <a:gd name="connsiteX1" fmla="*/ 11070115 w 11070115"/>
                <a:gd name="connsiteY1" fmla="*/ 6610350 h 6610350"/>
                <a:gd name="connsiteX0" fmla="*/ 0 w 11070115"/>
                <a:gd name="connsiteY0" fmla="*/ 3182507 h 6610350"/>
                <a:gd name="connsiteX1" fmla="*/ 6146311 w 11070115"/>
                <a:gd name="connsiteY1" fmla="*/ 296803 h 6610350"/>
                <a:gd name="connsiteX2" fmla="*/ 11070115 w 11070115"/>
                <a:gd name="connsiteY2" fmla="*/ 6610350 h 6610350"/>
                <a:gd name="connsiteX3" fmla="*/ 5911944 w 11070115"/>
                <a:gd name="connsiteY3" fmla="*/ 2696827 h 6610350"/>
                <a:gd name="connsiteX4" fmla="*/ 0 w 11070115"/>
                <a:gd name="connsiteY4" fmla="*/ 3182507 h 6610350"/>
                <a:gd name="connsiteX0" fmla="*/ 7061335 w 11070115"/>
                <a:gd name="connsiteY0" fmla="*/ 0 h 6610350"/>
                <a:gd name="connsiteX1" fmla="*/ 11070115 w 11070115"/>
                <a:gd name="connsiteY1" fmla="*/ 6610350 h 6610350"/>
                <a:gd name="connsiteX0" fmla="*/ 0 w 11070115"/>
                <a:gd name="connsiteY0" fmla="*/ 3182507 h 6610350"/>
                <a:gd name="connsiteX1" fmla="*/ 6146311 w 11070115"/>
                <a:gd name="connsiteY1" fmla="*/ 296803 h 6610350"/>
                <a:gd name="connsiteX2" fmla="*/ 11070115 w 11070115"/>
                <a:gd name="connsiteY2" fmla="*/ 6610350 h 6610350"/>
                <a:gd name="connsiteX3" fmla="*/ 6436959 w 11070115"/>
                <a:gd name="connsiteY3" fmla="*/ 2730510 h 6610350"/>
                <a:gd name="connsiteX4" fmla="*/ 0 w 11070115"/>
                <a:gd name="connsiteY4" fmla="*/ 3182507 h 6610350"/>
                <a:gd name="connsiteX0" fmla="*/ 7061335 w 11070115"/>
                <a:gd name="connsiteY0" fmla="*/ 0 h 6610350"/>
                <a:gd name="connsiteX1" fmla="*/ 11070115 w 11070115"/>
                <a:gd name="connsiteY1" fmla="*/ 6610350 h 6610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070115" h="6610350" stroke="0" extrusionOk="0">
                  <a:moveTo>
                    <a:pt x="0" y="3182507"/>
                  </a:moveTo>
                  <a:cubicBezTo>
                    <a:pt x="1710904" y="3044056"/>
                    <a:pt x="4301292" y="-274504"/>
                    <a:pt x="6146311" y="296803"/>
                  </a:cubicBezTo>
                  <a:cubicBezTo>
                    <a:pt x="7991330" y="868110"/>
                    <a:pt x="10213944" y="4804137"/>
                    <a:pt x="11070115" y="6610350"/>
                  </a:cubicBezTo>
                  <a:cubicBezTo>
                    <a:pt x="9551066" y="5408789"/>
                    <a:pt x="8233768" y="3290166"/>
                    <a:pt x="6436959" y="2730510"/>
                  </a:cubicBezTo>
                  <a:cubicBezTo>
                    <a:pt x="4473758" y="2128957"/>
                    <a:pt x="2076629" y="3649967"/>
                    <a:pt x="0" y="3182507"/>
                  </a:cubicBezTo>
                  <a:close/>
                </a:path>
                <a:path w="11070115" h="6610350" fill="none">
                  <a:moveTo>
                    <a:pt x="7061335" y="0"/>
                  </a:moveTo>
                  <a:cubicBezTo>
                    <a:pt x="10117250" y="666214"/>
                    <a:pt x="10213944" y="4804137"/>
                    <a:pt x="11070115" y="6610350"/>
                  </a:cubicBezTo>
                </a:path>
              </a:pathLst>
            </a:custGeom>
            <a:solidFill>
              <a:srgbClr val="F15D37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Rechteck 14"/>
            <p:cNvSpPr/>
            <p:nvPr userDrawn="1"/>
          </p:nvSpPr>
          <p:spPr>
            <a:xfrm>
              <a:off x="-2641600" y="-2582435"/>
              <a:ext cx="2628900" cy="787400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Rechteck 15"/>
            <p:cNvSpPr/>
            <p:nvPr userDrawn="1"/>
          </p:nvSpPr>
          <p:spPr>
            <a:xfrm rot="16200000">
              <a:off x="2201850" y="-5251450"/>
              <a:ext cx="2628900" cy="787400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272887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Light" panose="020B0502040204020203" pitchFamily="34" charset="0"/>
          <a:ea typeface="+mj-ea"/>
          <a:cs typeface="Segoe UI Light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20min.ch/community/quiz/?quizid=763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2319868" y="176583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r>
              <a:rPr lang="de-DE" dirty="0" smtClean="0">
                <a:latin typeface="Trebuchet MS" panose="020B0603020202020204" pitchFamily="34" charset="0"/>
              </a:rPr>
              <a:t>Ausbildung zum</a:t>
            </a:r>
          </a:p>
          <a:p>
            <a:r>
              <a:rPr lang="de-DE" dirty="0" smtClean="0">
                <a:latin typeface="Trebuchet MS" panose="020B0603020202020204" pitchFamily="34" charset="0"/>
              </a:rPr>
              <a:t>IT-Systemkaufmann</a:t>
            </a:r>
          </a:p>
          <a:p>
            <a:endParaRPr lang="de-DE" dirty="0">
              <a:latin typeface="Trebuchet MS" panose="020B0603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412066" y="4072467"/>
            <a:ext cx="3996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Dominic Adam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251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-127000" y="2468829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0" b="1" dirty="0" smtClean="0">
                <a:latin typeface="Trebuchet MS" panose="020B0603020202020204" pitchFamily="34" charset="0"/>
                <a:hlinkClick r:id="rId2"/>
              </a:rPr>
              <a:t>Quiz</a:t>
            </a:r>
            <a:endParaRPr lang="de-DE" sz="60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791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Trebuchet MS" panose="020B0603020202020204" pitchFamily="34" charset="0"/>
              </a:rPr>
              <a:t>Was versteht man unter einem Systemhaus?</a:t>
            </a:r>
            <a:endParaRPr lang="de-DE" dirty="0">
              <a:latin typeface="Trebuchet MS" panose="020B0603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latin typeface="Trebuchet MS" panose="020B0603020202020204" pitchFamily="34" charset="0"/>
              </a:rPr>
              <a:t>Vertreibung von Software und </a:t>
            </a:r>
            <a:r>
              <a:rPr lang="de-DE" dirty="0" smtClean="0">
                <a:latin typeface="Trebuchet MS" panose="020B0603020202020204" pitchFamily="34" charset="0"/>
              </a:rPr>
              <a:t>Hardware</a:t>
            </a:r>
            <a:endParaRPr lang="de-DE" dirty="0">
              <a:latin typeface="Trebuchet MS" panose="020B0603020202020204" pitchFamily="34" charset="0"/>
            </a:endParaRPr>
          </a:p>
          <a:p>
            <a:r>
              <a:rPr lang="de-DE" dirty="0">
                <a:latin typeface="Trebuchet MS" panose="020B0603020202020204" pitchFamily="34" charset="0"/>
              </a:rPr>
              <a:t>IT-Komplettlösungen</a:t>
            </a:r>
          </a:p>
          <a:p>
            <a:r>
              <a:rPr lang="de-DE" dirty="0">
                <a:latin typeface="Trebuchet MS" panose="020B0603020202020204" pitchFamily="34" charset="0"/>
              </a:rPr>
              <a:t>Brückenfunktion</a:t>
            </a:r>
          </a:p>
          <a:p>
            <a:r>
              <a:rPr lang="de-DE" dirty="0">
                <a:latin typeface="Trebuchet MS" panose="020B0603020202020204" pitchFamily="34" charset="0"/>
              </a:rPr>
              <a:t>Laufende IT-Betreuung</a:t>
            </a:r>
          </a:p>
          <a:p>
            <a:r>
              <a:rPr lang="de-DE" dirty="0" smtClean="0">
                <a:latin typeface="Trebuchet MS" panose="020B0603020202020204" pitchFamily="34" charset="0"/>
              </a:rPr>
              <a:t>Systemhausverbund</a:t>
            </a:r>
            <a:endParaRPr lang="de-DE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12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Trebuchet MS" panose="020B0603020202020204" pitchFamily="34" charset="0"/>
              </a:rPr>
              <a:t>Aufgabenbereiche</a:t>
            </a:r>
            <a:endParaRPr lang="de-DE" dirty="0">
              <a:latin typeface="Trebuchet MS" panose="020B0603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latin typeface="Trebuchet MS" panose="020B0603020202020204" pitchFamily="34" charset="0"/>
              </a:rPr>
              <a:t>Projektplanung</a:t>
            </a:r>
          </a:p>
          <a:p>
            <a:r>
              <a:rPr lang="de-DE" dirty="0" smtClean="0">
                <a:latin typeface="Trebuchet MS" panose="020B0603020202020204" pitchFamily="34" charset="0"/>
              </a:rPr>
              <a:t>Kundenkontakt sowie Betreuung</a:t>
            </a:r>
          </a:p>
          <a:p>
            <a:r>
              <a:rPr lang="de-DE" dirty="0" smtClean="0">
                <a:latin typeface="Trebuchet MS" panose="020B0603020202020204" pitchFamily="34" charset="0"/>
              </a:rPr>
              <a:t>Beratung</a:t>
            </a:r>
          </a:p>
          <a:p>
            <a:r>
              <a:rPr lang="de-DE" dirty="0" smtClean="0">
                <a:latin typeface="Trebuchet MS" panose="020B0603020202020204" pitchFamily="34" charset="0"/>
              </a:rPr>
              <a:t>Abrechnung von Projekten</a:t>
            </a:r>
            <a:endParaRPr lang="de-DE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14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Trebuchet MS" panose="020B0603020202020204" pitchFamily="34" charset="0"/>
              </a:rPr>
              <a:t>Voraussetzungen</a:t>
            </a:r>
            <a:endParaRPr lang="de-DE" dirty="0">
              <a:latin typeface="Trebuchet MS" panose="020B0603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latin typeface="Trebuchet MS" panose="020B0603020202020204" pitchFamily="34" charset="0"/>
              </a:rPr>
              <a:t>Organisationstalent</a:t>
            </a:r>
          </a:p>
          <a:p>
            <a:r>
              <a:rPr lang="de-DE" dirty="0">
                <a:latin typeface="Trebuchet MS" panose="020B0603020202020204" pitchFamily="34" charset="0"/>
              </a:rPr>
              <a:t>Kommunikationsstärke</a:t>
            </a:r>
          </a:p>
          <a:p>
            <a:r>
              <a:rPr lang="de-DE" dirty="0">
                <a:latin typeface="Trebuchet MS" panose="020B0603020202020204" pitchFamily="34" charset="0"/>
              </a:rPr>
              <a:t>Englischkenntnisse</a:t>
            </a:r>
          </a:p>
          <a:p>
            <a:r>
              <a:rPr lang="de-DE" dirty="0">
                <a:latin typeface="Trebuchet MS" panose="020B0603020202020204" pitchFamily="34" charset="0"/>
              </a:rPr>
              <a:t>Technikverständnis</a:t>
            </a:r>
          </a:p>
          <a:p>
            <a:r>
              <a:rPr lang="de-DE" dirty="0" smtClean="0">
                <a:latin typeface="Trebuchet MS" panose="020B0603020202020204" pitchFamily="34" charset="0"/>
              </a:rPr>
              <a:t>Teamfähigkeit</a:t>
            </a:r>
          </a:p>
          <a:p>
            <a:r>
              <a:rPr lang="de-DE" dirty="0" smtClean="0">
                <a:latin typeface="Trebuchet MS" panose="020B0603020202020204" pitchFamily="34" charset="0"/>
              </a:rPr>
              <a:t>Freundlichkeit</a:t>
            </a:r>
            <a:endParaRPr lang="de-DE" dirty="0">
              <a:latin typeface="Trebuchet MS" panose="020B0603020202020204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002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Trebuchet MS" panose="020B0603020202020204" pitchFamily="34" charset="0"/>
              </a:rPr>
              <a:t>Ausbildungsdauer</a:t>
            </a:r>
            <a:endParaRPr lang="de-DE" dirty="0">
              <a:latin typeface="Trebuchet MS" panose="020B0603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995033" y="2675984"/>
            <a:ext cx="46364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dirty="0" smtClean="0">
                <a:latin typeface="Trebuchet MS" panose="020B0603020202020204" pitchFamily="34" charset="0"/>
              </a:rPr>
              <a:t>2 - 2,5 Jahre</a:t>
            </a:r>
            <a:endParaRPr lang="de-DE" sz="6000" dirty="0">
              <a:latin typeface="Trebuchet MS" panose="020B0603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708400" y="2675985"/>
            <a:ext cx="32097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dirty="0" smtClean="0">
                <a:latin typeface="Trebuchet MS" panose="020B0603020202020204" pitchFamily="34" charset="0"/>
              </a:rPr>
              <a:t>3 Jahre</a:t>
            </a:r>
            <a:endParaRPr lang="de-DE" sz="6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26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3.7037E-7 L 0.00234 0.6284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3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Trebuchet MS" panose="020B0603020202020204" pitchFamily="34" charset="0"/>
              </a:rPr>
              <a:t>Aufgabenbereiche in der Berufsschule</a:t>
            </a:r>
            <a:endParaRPr lang="de-DE" dirty="0">
              <a:latin typeface="Trebuchet MS" panose="020B0603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>
                <a:latin typeface="Trebuchet MS" panose="020B0603020202020204" pitchFamily="34" charset="0"/>
              </a:rPr>
              <a:t>Abwechslungsreiche Themen</a:t>
            </a:r>
          </a:p>
          <a:p>
            <a:r>
              <a:rPr lang="de-DE" dirty="0">
                <a:latin typeface="Trebuchet MS" panose="020B0603020202020204" pitchFamily="34" charset="0"/>
              </a:rPr>
              <a:t>Eigene Projekte</a:t>
            </a:r>
          </a:p>
          <a:p>
            <a:r>
              <a:rPr lang="de-DE" dirty="0">
                <a:latin typeface="Trebuchet MS" panose="020B0603020202020204" pitchFamily="34" charset="0"/>
              </a:rPr>
              <a:t>Selbständiges </a:t>
            </a:r>
            <a:r>
              <a:rPr lang="de-DE" dirty="0" smtClean="0">
                <a:latin typeface="Trebuchet MS" panose="020B0603020202020204" pitchFamily="34" charset="0"/>
              </a:rPr>
              <a:t>Arbeiten</a:t>
            </a:r>
          </a:p>
          <a:p>
            <a:endParaRPr lang="de-DE" dirty="0">
              <a:latin typeface="Trebuchet MS" panose="020B0603020202020204" pitchFamily="34" charset="0"/>
            </a:endParaRPr>
          </a:p>
          <a:p>
            <a:r>
              <a:rPr lang="de-DE" dirty="0" smtClean="0">
                <a:latin typeface="Trebuchet MS" panose="020B0603020202020204" pitchFamily="34" charset="0"/>
              </a:rPr>
              <a:t>Fächer:</a:t>
            </a:r>
          </a:p>
          <a:p>
            <a:pPr lvl="1"/>
            <a:r>
              <a:rPr lang="de-DE" dirty="0" smtClean="0">
                <a:latin typeface="Trebuchet MS" panose="020B0603020202020204" pitchFamily="34" charset="0"/>
              </a:rPr>
              <a:t>Fachenglisch</a:t>
            </a:r>
          </a:p>
          <a:p>
            <a:pPr lvl="1"/>
            <a:r>
              <a:rPr lang="de-DE" dirty="0" smtClean="0">
                <a:latin typeface="Trebuchet MS" panose="020B0603020202020204" pitchFamily="34" charset="0"/>
              </a:rPr>
              <a:t>IT</a:t>
            </a:r>
          </a:p>
          <a:p>
            <a:pPr lvl="1"/>
            <a:r>
              <a:rPr lang="de-DE" dirty="0" smtClean="0">
                <a:latin typeface="Trebuchet MS" panose="020B0603020202020204" pitchFamily="34" charset="0"/>
              </a:rPr>
              <a:t>Organisation und Geschäftsprozesse</a:t>
            </a:r>
          </a:p>
          <a:p>
            <a:pPr lvl="1"/>
            <a:r>
              <a:rPr lang="de-DE" dirty="0" smtClean="0">
                <a:latin typeface="Trebuchet MS" panose="020B0603020202020204" pitchFamily="34" charset="0"/>
              </a:rPr>
              <a:t>Sprache und Kommunikation</a:t>
            </a:r>
          </a:p>
          <a:p>
            <a:pPr lvl="1"/>
            <a:r>
              <a:rPr lang="de-DE" dirty="0" smtClean="0">
                <a:latin typeface="Trebuchet MS" panose="020B0603020202020204" pitchFamily="34" charset="0"/>
              </a:rPr>
              <a:t>Anwendungsentwicklung</a:t>
            </a:r>
            <a:endParaRPr lang="de-DE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45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Möglicher Verdienst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392891"/>
            <a:ext cx="10515600" cy="4351338"/>
          </a:xfrm>
        </p:spPr>
        <p:txBody>
          <a:bodyPr/>
          <a:lstStyle/>
          <a:p>
            <a:r>
              <a:rPr lang="de-DE" dirty="0"/>
              <a:t>im 1. Ausbildungsjahr 850 bis 900 Euro brutto</a:t>
            </a:r>
          </a:p>
          <a:p>
            <a:r>
              <a:rPr lang="de-DE" dirty="0"/>
              <a:t>im 2. Ausbildungsjahr 900 bis 950 Euro brutto</a:t>
            </a:r>
          </a:p>
          <a:p>
            <a:r>
              <a:rPr lang="de-DE" dirty="0"/>
              <a:t>im 3. Ausbildungsjahr 950 bis 1.050 Euro </a:t>
            </a:r>
            <a:r>
              <a:rPr lang="de-DE" dirty="0" smtClean="0"/>
              <a:t>brutto</a:t>
            </a:r>
          </a:p>
          <a:p>
            <a:endParaRPr lang="de-DE" dirty="0"/>
          </a:p>
          <a:p>
            <a:r>
              <a:rPr lang="de-DE" dirty="0" smtClean="0"/>
              <a:t>Einstiegsgehalt: </a:t>
            </a:r>
            <a:r>
              <a:rPr lang="de-DE" b="1" dirty="0"/>
              <a:t>1.600 bis 2.700 Euro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3015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Trebuchet MS" panose="020B0603020202020204" pitchFamily="34" charset="0"/>
              </a:rPr>
              <a:t>Aufgabenbereiche während der Ausbildung bei hagel IT</a:t>
            </a:r>
            <a:endParaRPr lang="de-DE" dirty="0">
              <a:latin typeface="Trebuchet MS" panose="020B0603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latin typeface="Trebuchet MS" panose="020B0603020202020204" pitchFamily="34" charset="0"/>
              </a:rPr>
              <a:t>Projekte planen</a:t>
            </a:r>
          </a:p>
          <a:p>
            <a:r>
              <a:rPr lang="de-DE" dirty="0">
                <a:latin typeface="Trebuchet MS" panose="020B0603020202020204" pitchFamily="34" charset="0"/>
              </a:rPr>
              <a:t>Projekte Abrechnen</a:t>
            </a:r>
          </a:p>
          <a:p>
            <a:r>
              <a:rPr lang="de-DE" dirty="0">
                <a:latin typeface="Trebuchet MS" panose="020B0603020202020204" pitchFamily="34" charset="0"/>
              </a:rPr>
              <a:t>Kontakt zu </a:t>
            </a:r>
            <a:r>
              <a:rPr lang="de-DE" dirty="0" smtClean="0">
                <a:latin typeface="Trebuchet MS" panose="020B0603020202020204" pitchFamily="34" charset="0"/>
              </a:rPr>
              <a:t>Distributoren / Preisevergleichen</a:t>
            </a:r>
            <a:endParaRPr lang="de-DE" dirty="0">
              <a:latin typeface="Trebuchet MS" panose="020B0603020202020204" pitchFamily="34" charset="0"/>
            </a:endParaRPr>
          </a:p>
          <a:p>
            <a:r>
              <a:rPr lang="de-DE" dirty="0">
                <a:latin typeface="Trebuchet MS" panose="020B0603020202020204" pitchFamily="34" charset="0"/>
              </a:rPr>
              <a:t>Kundenkontakt</a:t>
            </a:r>
          </a:p>
        </p:txBody>
      </p:sp>
    </p:spTree>
    <p:extLst>
      <p:ext uri="{BB962C8B-B14F-4D97-AF65-F5344CB8AC3E}">
        <p14:creationId xmlns:p14="http://schemas.microsoft.com/office/powerpoint/2010/main" val="2364415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Ausbildung geschafft - und nun?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Aufstiegsausbildung Fachwirt oder Betriebswirt</a:t>
            </a:r>
          </a:p>
          <a:p>
            <a:r>
              <a:rPr lang="de-DE" dirty="0"/>
              <a:t>Wirtschaftsinformatik oder </a:t>
            </a:r>
            <a:r>
              <a:rPr lang="de-DE" dirty="0" smtClean="0"/>
              <a:t>Wirtschaftsingenieurwesen</a:t>
            </a:r>
          </a:p>
          <a:p>
            <a:r>
              <a:rPr lang="de-DE" dirty="0" smtClean="0"/>
              <a:t>Weiterbildung/ Zertifikate etc.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0511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orlage_HIT.potx" id="{D665F6F7-DF6D-4970-9098-7419238A18C6}" vid="{9AF3E24A-FD67-4D8B-B020-630733521FD1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Control xmlns="http://schemas.microsoft.com/VisualStudio/2011/storyboarding/control">
  <Id Name="System.Storyboarding.WindowsApps.WindowsAppsSliderControl" Revision="1" Stencil="System.Storyboarding.WindowsApps" StencilVersion="0.1"/>
</Control>
</file>

<file path=customXml/itemProps1.xml><?xml version="1.0" encoding="utf-8"?>
<ds:datastoreItem xmlns:ds="http://schemas.openxmlformats.org/officeDocument/2006/customXml" ds:itemID="{9010B3F5-A933-41F0-B1E3-CD4D375A161B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Vorlage_HIT</Template>
  <TotalTime>0</TotalTime>
  <Words>137</Words>
  <Application>Microsoft Office PowerPoint</Application>
  <PresentationFormat>Breitbild</PresentationFormat>
  <Paragraphs>51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8" baseType="lpstr">
      <vt:lpstr>Arial</vt:lpstr>
      <vt:lpstr>Calibri</vt:lpstr>
      <vt:lpstr>Segoe UI</vt:lpstr>
      <vt:lpstr>Segoe UI Light</vt:lpstr>
      <vt:lpstr>Segoe UI Symbol</vt:lpstr>
      <vt:lpstr>Symbol</vt:lpstr>
      <vt:lpstr>Trebuchet MS</vt:lpstr>
      <vt:lpstr>Office</vt:lpstr>
      <vt:lpstr>PowerPoint-Präsentation</vt:lpstr>
      <vt:lpstr>Was versteht man unter einem Systemhaus?</vt:lpstr>
      <vt:lpstr>Aufgabenbereiche</vt:lpstr>
      <vt:lpstr>Voraussetzungen</vt:lpstr>
      <vt:lpstr>Ausbildungsdauer</vt:lpstr>
      <vt:lpstr>Aufgabenbereiche in der Berufsschule</vt:lpstr>
      <vt:lpstr>Möglicher Verdienst</vt:lpstr>
      <vt:lpstr>Aufgabenbereiche während der Ausbildung bei hagel IT</vt:lpstr>
      <vt:lpstr>Ausbildung geschafft - und nun?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Dominic Adam</dc:creator>
  <cp:lastModifiedBy>Dominic Adam</cp:lastModifiedBy>
  <cp:revision>12</cp:revision>
  <dcterms:created xsi:type="dcterms:W3CDTF">2016-09-02T06:58:04Z</dcterms:created>
  <dcterms:modified xsi:type="dcterms:W3CDTF">2016-09-09T07:33:41Z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